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public.tableau.com/views/HotelReservation_16970519373150/Dashboard1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Person Pressing Counter Bell">
            <a:extLst>
              <a:ext uri="{FF2B5EF4-FFF2-40B4-BE49-F238E27FC236}">
                <a16:creationId xmlns:a16="http://schemas.microsoft.com/office/drawing/2014/main" id="{AF4C508F-F127-AD67-5951-D5B26717A6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1">
            <a:extLst>
              <a:ext uri="{FF2B5EF4-FFF2-40B4-BE49-F238E27FC236}">
                <a16:creationId xmlns:a16="http://schemas.microsoft.com/office/drawing/2014/main" id="{2E4E42B8-0201-4708-8ABC-7C5749B2F4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  <a:hlinkClick r:id="rId5"/>
              </a:rPr>
              <a:t>Hotel Reservation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4D61815E-2086-4541-82B9-52A8B4C0D7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File created on: 10/12/2023 12:04:38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slide2" descr="Dashboard 1">
            <a:extLst>
              <a:ext uri="{FF2B5EF4-FFF2-40B4-BE49-F238E27FC236}">
                <a16:creationId xmlns:a16="http://schemas.microsoft.com/office/drawing/2014/main" id="{6B3B47EB-40B2-4150-8AD8-5A657A07FC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6" b="2377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background 2">
            <a:extLst>
              <a:ext uri="{FF2B5EF4-FFF2-40B4-BE49-F238E27FC236}">
                <a16:creationId xmlns:a16="http://schemas.microsoft.com/office/drawing/2014/main" id="{7023B8EF-54B5-418F-965F-5A56CAAA06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1" r="-2" b="15429"/>
          <a:stretch/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9</Words>
  <Application>Microsoft Office PowerPoint</Application>
  <PresentationFormat>Widescreen</PresentationFormat>
  <Paragraphs>2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Hotel Reservation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Reservation</dc:title>
  <dc:creator>DELL</dc:creator>
  <cp:lastModifiedBy>Oluwafunso Soyoye</cp:lastModifiedBy>
  <cp:revision>1</cp:revision>
  <dcterms:created xsi:type="dcterms:W3CDTF">2023-10-12T12:04:38Z</dcterms:created>
  <dcterms:modified xsi:type="dcterms:W3CDTF">2023-10-12T12:11:40Z</dcterms:modified>
</cp:coreProperties>
</file>

<file path=docProps/thumbnail.jpeg>
</file>